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00" r:id="rId1"/>
  </p:sldMasterIdLst>
  <p:notesMasterIdLst>
    <p:notesMasterId r:id="rId8"/>
  </p:notesMasterIdLst>
  <p:sldIdLst>
    <p:sldId id="4775" r:id="rId2"/>
    <p:sldId id="4776" r:id="rId3"/>
    <p:sldId id="4777" r:id="rId4"/>
    <p:sldId id="4778" r:id="rId5"/>
    <p:sldId id="4779" r:id="rId6"/>
    <p:sldId id="478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5343" autoAdjust="0"/>
  </p:normalViewPr>
  <p:slideViewPr>
    <p:cSldViewPr>
      <p:cViewPr varScale="1">
        <p:scale>
          <a:sx n="113" d="100"/>
          <a:sy n="113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-5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1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3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0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8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1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0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9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4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3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9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karishope.blogspot.com/2010/11/anchor-of-hop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B0066-4470-47E0-BA22-583CE2EB6156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D49F-EEF3-4978-BE95-957093E01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0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1" r:id="rId1"/>
    <p:sldLayoutId id="2147485002" r:id="rId2"/>
    <p:sldLayoutId id="2147485003" r:id="rId3"/>
    <p:sldLayoutId id="2147485004" r:id="rId4"/>
    <p:sldLayoutId id="2147485005" r:id="rId5"/>
    <p:sldLayoutId id="2147485006" r:id="rId6"/>
    <p:sldLayoutId id="2147485007" r:id="rId7"/>
    <p:sldLayoutId id="2147485008" r:id="rId8"/>
    <p:sldLayoutId id="2147485009" r:id="rId9"/>
    <p:sldLayoutId id="2147485010" r:id="rId10"/>
    <p:sldLayoutId id="21474850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8499A8-2D98-404F-9A7E-B4C4EA81E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747" y="955309"/>
            <a:ext cx="7772400" cy="2387600"/>
          </a:xfrm>
        </p:spPr>
        <p:txBody>
          <a:bodyPr/>
          <a:lstStyle/>
          <a:p>
            <a:r>
              <a:rPr lang="zh-CN" altLang="en-US" sz="7200" b="1" dirty="0">
                <a:solidFill>
                  <a:schemeClr val="accent2">
                    <a:lumMod val="50000"/>
                  </a:schemeClr>
                </a:solidFill>
              </a:rPr>
              <a:t>我锚已抛牢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My Anchor Holds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B9AB02-B133-4B0E-B02B-84A03600C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469" y="6296880"/>
            <a:ext cx="6858000" cy="561120"/>
          </a:xfrm>
        </p:spPr>
        <p:txBody>
          <a:bodyPr/>
          <a:lstStyle/>
          <a:p>
            <a: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  <a:t>青年圣歌</a:t>
            </a:r>
            <a:r>
              <a:rPr lang="en-US" altLang="zh-CN" dirty="0">
                <a:solidFill>
                  <a:schemeClr val="accent2">
                    <a:lumMod val="50000"/>
                  </a:schemeClr>
                </a:solidFill>
              </a:rPr>
              <a:t>- #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389613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B4790E-33C3-43E3-B3D1-C8FA44B5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3" y="263793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凶猛波涛虽滚滚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暴雨击打我灵魂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虽然狂风吹得紧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我在主里得安稳</a:t>
            </a:r>
            <a:r>
              <a:rPr lang="en-US" altLang="zh-CN" sz="49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因我有一坚固锚</a:t>
            </a:r>
            <a:r>
              <a:rPr lang="en-US" altLang="zh-CN" sz="49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永永远远可依靠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Though the angry surges roll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On my tempest-driven soul,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I am peaceful, for I know,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Wildly though the winds may blow,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I’ve an anchor safe and sure,</a:t>
            </a:r>
            <a:b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50000"/>
                  </a:schemeClr>
                </a:solidFill>
              </a:rPr>
              <a:t>That can evermore endure.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AD35CD5-BBA9-4B3A-BBEC-05B1B998B25D}"/>
              </a:ext>
            </a:extLst>
          </p:cNvPr>
          <p:cNvSpPr txBox="1"/>
          <p:nvPr/>
        </p:nvSpPr>
        <p:spPr>
          <a:xfrm>
            <a:off x="4717073" y="6435968"/>
            <a:ext cx="1982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Anchor Holds 1/2</a:t>
            </a:r>
          </a:p>
        </p:txBody>
      </p:sp>
    </p:spTree>
    <p:extLst>
      <p:ext uri="{BB962C8B-B14F-4D97-AF65-F5344CB8AC3E}">
        <p14:creationId xmlns:p14="http://schemas.microsoft.com/office/powerpoint/2010/main" val="5229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7864D-BC9C-4239-AC1F-69E35B97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304" y="284455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我锚已经抛牢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不怕狂风猛吹来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我的船虽然很小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靠主恩我不失败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And it holds, my anchor holds: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Blow your wildest, then, O gale,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On my bark so small and frail;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By His grace I shall not fail,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For my anchor holds, my anchor holds.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4526353-0661-4347-B54A-AC427875F8F0}"/>
              </a:ext>
            </a:extLst>
          </p:cNvPr>
          <p:cNvSpPr txBox="1"/>
          <p:nvPr/>
        </p:nvSpPr>
        <p:spPr>
          <a:xfrm>
            <a:off x="4506056" y="6326065"/>
            <a:ext cx="2347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Anchor Holds Chorus</a:t>
            </a:r>
          </a:p>
        </p:txBody>
      </p:sp>
    </p:spTree>
    <p:extLst>
      <p:ext uri="{BB962C8B-B14F-4D97-AF65-F5344CB8AC3E}">
        <p14:creationId xmlns:p14="http://schemas.microsoft.com/office/powerpoint/2010/main" val="68375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C22DBE-2512-4107-B7D9-80BC8B17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35" y="2928084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患难几乎没我魂</a:t>
            </a: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忧伤似波涛滚滚</a:t>
            </a:r>
            <a:b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试探者多方引诱</a:t>
            </a:r>
            <a:b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暴风雨掩蔽日头</a:t>
            </a:r>
            <a:b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在主里我有依靠</a:t>
            </a:r>
            <a:b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因我锚已经抛牢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Troubles almost ’whelm the soul;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Griefs like billows o’er me roll;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Tempters seek to lure astray;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Storms obscure the light of day: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But in Christ I can be bold,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I’ve an anchor that shall hold</a:t>
            </a:r>
            <a:r>
              <a:rPr lang="en-US" sz="3600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1A96CE2-D4F6-4347-B212-2DE538D43603}"/>
              </a:ext>
            </a:extLst>
          </p:cNvPr>
          <p:cNvSpPr txBox="1"/>
          <p:nvPr/>
        </p:nvSpPr>
        <p:spPr>
          <a:xfrm>
            <a:off x="4765431" y="6413988"/>
            <a:ext cx="1982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Anchor Holds 2/2</a:t>
            </a:r>
          </a:p>
        </p:txBody>
      </p:sp>
    </p:spTree>
    <p:extLst>
      <p:ext uri="{BB962C8B-B14F-4D97-AF65-F5344CB8AC3E}">
        <p14:creationId xmlns:p14="http://schemas.microsoft.com/office/powerpoint/2010/main" val="113798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7864D-BC9C-4239-AC1F-69E35B97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057" y="284455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我锚已经抛牢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不怕狂风猛吹来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我的船虽然很小</a:t>
            </a:r>
            <a:b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CN" altLang="en-US" sz="4900" b="1" dirty="0">
                <a:solidFill>
                  <a:schemeClr val="accent2">
                    <a:lumMod val="50000"/>
                  </a:schemeClr>
                </a:solidFill>
              </a:rPr>
              <a:t>靠主恩我不失败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And it holds, my anchor holds: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Blow your wildest, then, O gale,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On my bark so small and frail;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By His grace I shall not fail,</a:t>
            </a:r>
            <a:b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For my anchor holds, my anchor holds.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4526353-0661-4347-B54A-AC427875F8F0}"/>
              </a:ext>
            </a:extLst>
          </p:cNvPr>
          <p:cNvSpPr txBox="1"/>
          <p:nvPr/>
        </p:nvSpPr>
        <p:spPr>
          <a:xfrm>
            <a:off x="4506056" y="6326065"/>
            <a:ext cx="2347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Anchor Holds Chorus</a:t>
            </a:r>
          </a:p>
        </p:txBody>
      </p:sp>
    </p:spTree>
    <p:extLst>
      <p:ext uri="{BB962C8B-B14F-4D97-AF65-F5344CB8AC3E}">
        <p14:creationId xmlns:p14="http://schemas.microsoft.com/office/powerpoint/2010/main" val="353526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7864D-BC9C-4239-AC1F-69E35B97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6102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900" b="1" dirty="0"/>
              <a:t>我锚已经抛牢</a:t>
            </a:r>
            <a:br>
              <a:rPr lang="zh-CN" altLang="en-US" sz="4900" b="1" dirty="0"/>
            </a:br>
            <a:r>
              <a:rPr lang="zh-CN" altLang="en-US" sz="4900" b="1" dirty="0"/>
              <a:t>不怕狂风猛吹来</a:t>
            </a:r>
            <a:br>
              <a:rPr lang="zh-CN" altLang="en-US" sz="4900" b="1" dirty="0"/>
            </a:br>
            <a:r>
              <a:rPr lang="zh-CN" altLang="en-US" sz="4900" b="1" dirty="0"/>
              <a:t>我的船虽然很小</a:t>
            </a:r>
            <a:br>
              <a:rPr lang="zh-CN" altLang="en-US" sz="4900" b="1" dirty="0"/>
            </a:br>
            <a:r>
              <a:rPr lang="zh-CN" altLang="en-US" sz="4900" b="1" dirty="0"/>
              <a:t>靠主恩我不失败</a:t>
            </a:r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sz="3600" b="1" dirty="0"/>
              <a:t>And it holds, my anchor holds:</a:t>
            </a:r>
            <a:br>
              <a:rPr lang="en-US" sz="3600" b="1" dirty="0"/>
            </a:br>
            <a:r>
              <a:rPr lang="en-US" sz="3600" b="1" dirty="0"/>
              <a:t>Blow your wildest, then, O gale,</a:t>
            </a:r>
            <a:br>
              <a:rPr lang="en-US" sz="3600" b="1" dirty="0"/>
            </a:br>
            <a:r>
              <a:rPr lang="en-US" sz="3600" b="1" dirty="0"/>
              <a:t>On my bark so small and frail;</a:t>
            </a:r>
            <a:br>
              <a:rPr lang="en-US" sz="3600" b="1" dirty="0"/>
            </a:br>
            <a:r>
              <a:rPr lang="en-US" sz="3600" b="1" dirty="0"/>
              <a:t>By His grace I shall not fail,</a:t>
            </a:r>
            <a:br>
              <a:rPr lang="en-US" sz="3600" b="1" dirty="0"/>
            </a:br>
            <a:r>
              <a:rPr lang="en-US" sz="3600" b="1" dirty="0"/>
              <a:t>For my anchor holds, my anchor holds.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4526353-0661-4347-B54A-AC427875F8F0}"/>
              </a:ext>
            </a:extLst>
          </p:cNvPr>
          <p:cNvSpPr txBox="1"/>
          <p:nvPr/>
        </p:nvSpPr>
        <p:spPr>
          <a:xfrm>
            <a:off x="6677756" y="6295292"/>
            <a:ext cx="2347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Anchor Holds Chorus</a:t>
            </a:r>
          </a:p>
        </p:txBody>
      </p:sp>
    </p:spTree>
    <p:extLst>
      <p:ext uri="{BB962C8B-B14F-4D97-AF65-F5344CB8AC3E}">
        <p14:creationId xmlns:p14="http://schemas.microsoft.com/office/powerpoint/2010/main" val="218381952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64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Calibri</vt:lpstr>
      <vt:lpstr>Calibri Light</vt:lpstr>
      <vt:lpstr>5_Office Theme</vt:lpstr>
      <vt:lpstr>我锚已抛牢 My Anchor Holds</vt:lpstr>
      <vt:lpstr>凶猛波涛虽滚滚 暴雨击打我灵魂 虽然狂风吹得紧 我在主里得安稳 因我有一坚固锚 永永远远可依靠 Though the angry surges roll On my tempest-driven soul, I am peaceful, for I know, Wildly though the winds may blow, I’ve an anchor safe and sure, That can evermore endure.</vt:lpstr>
      <vt:lpstr>我锚已经抛牢 不怕狂风猛吹来 我的船虽然很小 靠主恩我不失败  And it holds, my anchor holds: Blow your wildest, then, O gale, On my bark so small and frail; By His grace I shall not fail, For my anchor holds, my anchor holds.</vt:lpstr>
      <vt:lpstr>患难几乎没我魂 忧伤似波涛滚滚 试探者多方引诱 暴风雨掩蔽日头 在主里我有依靠 因我锚已经抛牢 Troubles almost ’whelm the soul; Griefs like billows o’er me roll; Tempters seek to lure astray; Storms obscure the light of day: But in Christ I can be bold, I’ve an anchor that shall hold. </vt:lpstr>
      <vt:lpstr>我锚已经抛牢 不怕狂风猛吹来 我的船虽然很小 靠主恩我不失败  And it holds, my anchor holds: Blow your wildest, then, O gale, On my bark so small and frail; By His grace I shall not fail, For my anchor holds, my anchor holds.</vt:lpstr>
      <vt:lpstr>我锚已经抛牢 不怕狂风猛吹来 我的船虽然很小 靠主恩我不失败  And it holds, my anchor holds: Blow your wildest, then, O gale, On my bark so small and frail; By His grace I shall not fail, For my anchor holds, my anchor holds.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274</cp:revision>
  <dcterms:created xsi:type="dcterms:W3CDTF">2012-02-03T13:37:34Z</dcterms:created>
  <dcterms:modified xsi:type="dcterms:W3CDTF">2020-02-13T02:39:29Z</dcterms:modified>
</cp:coreProperties>
</file>